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FFE1805-9179-4501-A5DB-4AFE5AB8A398}" type="datetimeFigureOut">
              <a:rPr lang="en-US" smtClean="0"/>
              <a:t>11/4/2013</a:t>
            </a:fld>
            <a:endParaRPr lang="en-US"/>
          </a:p>
        </p:txBody>
      </p:sp>
      <p:sp>
        <p:nvSpPr>
          <p:cNvPr id="23" name="Slide Number Placeholder 22"/>
          <p:cNvSpPr>
            <a:spLocks noGrp="1"/>
          </p:cNvSpPr>
          <p:nvPr>
            <p:ph type="sldNum" sz="quarter" idx="11"/>
          </p:nvPr>
        </p:nvSpPr>
        <p:spPr/>
        <p:txBody>
          <a:bodyPr/>
          <a:lstStyle/>
          <a:p>
            <a:fld id="{A4669001-967D-4AB4-B8BE-70311EF3AF04}"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E1805-9179-4501-A5DB-4AFE5AB8A398}"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69001-967D-4AB4-B8BE-70311EF3AF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E1805-9179-4501-A5DB-4AFE5AB8A398}"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69001-967D-4AB4-B8BE-70311EF3AF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FFE1805-9179-4501-A5DB-4AFE5AB8A398}" type="datetimeFigureOut">
              <a:rPr lang="en-US" smtClean="0"/>
              <a:t>11/4/2013</a:t>
            </a:fld>
            <a:endParaRPr lang="en-US"/>
          </a:p>
        </p:txBody>
      </p:sp>
      <p:sp>
        <p:nvSpPr>
          <p:cNvPr id="19" name="Slide Number Placeholder 18"/>
          <p:cNvSpPr>
            <a:spLocks noGrp="1"/>
          </p:cNvSpPr>
          <p:nvPr>
            <p:ph type="sldNum" sz="quarter" idx="15"/>
          </p:nvPr>
        </p:nvSpPr>
        <p:spPr/>
        <p:txBody>
          <a:bodyPr/>
          <a:lstStyle/>
          <a:p>
            <a:fld id="{A4669001-967D-4AB4-B8BE-70311EF3AF0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FFE1805-9179-4501-A5DB-4AFE5AB8A398}" type="datetimeFigureOut">
              <a:rPr lang="en-US" smtClean="0"/>
              <a:t>11/4/2013</a:t>
            </a:fld>
            <a:endParaRPr lang="en-US"/>
          </a:p>
        </p:txBody>
      </p:sp>
      <p:sp>
        <p:nvSpPr>
          <p:cNvPr id="20" name="Slide Number Placeholder 19"/>
          <p:cNvSpPr>
            <a:spLocks noGrp="1"/>
          </p:cNvSpPr>
          <p:nvPr>
            <p:ph type="sldNum" sz="quarter" idx="11"/>
          </p:nvPr>
        </p:nvSpPr>
        <p:spPr/>
        <p:txBody>
          <a:bodyPr/>
          <a:lstStyle/>
          <a:p>
            <a:fld id="{A4669001-967D-4AB4-B8BE-70311EF3AF04}"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FFE1805-9179-4501-A5DB-4AFE5AB8A398}" type="datetimeFigureOut">
              <a:rPr lang="en-US" smtClean="0"/>
              <a:t>11/4/2013</a:t>
            </a:fld>
            <a:endParaRPr lang="en-US"/>
          </a:p>
        </p:txBody>
      </p:sp>
      <p:sp>
        <p:nvSpPr>
          <p:cNvPr id="25" name="Slide Number Placeholder 24"/>
          <p:cNvSpPr>
            <a:spLocks noGrp="1"/>
          </p:cNvSpPr>
          <p:nvPr>
            <p:ph type="sldNum" sz="quarter" idx="16"/>
          </p:nvPr>
        </p:nvSpPr>
        <p:spPr/>
        <p:txBody>
          <a:bodyPr/>
          <a:lstStyle/>
          <a:p>
            <a:fld id="{A4669001-967D-4AB4-B8BE-70311EF3AF04}"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FFE1805-9179-4501-A5DB-4AFE5AB8A398}" type="datetimeFigureOut">
              <a:rPr lang="en-US" smtClean="0"/>
              <a:t>11/4/2013</a:t>
            </a:fld>
            <a:endParaRPr lang="en-US"/>
          </a:p>
        </p:txBody>
      </p:sp>
      <p:sp>
        <p:nvSpPr>
          <p:cNvPr id="24" name="Slide Number Placeholder 23"/>
          <p:cNvSpPr>
            <a:spLocks noGrp="1"/>
          </p:cNvSpPr>
          <p:nvPr>
            <p:ph type="sldNum" sz="quarter" idx="17"/>
          </p:nvPr>
        </p:nvSpPr>
        <p:spPr/>
        <p:txBody>
          <a:bodyPr/>
          <a:lstStyle/>
          <a:p>
            <a:fld id="{A4669001-967D-4AB4-B8BE-70311EF3AF04}"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FFE1805-9179-4501-A5DB-4AFE5AB8A398}" type="datetimeFigureOut">
              <a:rPr lang="en-US" smtClean="0"/>
              <a:t>11/4/2013</a:t>
            </a:fld>
            <a:endParaRPr lang="en-US"/>
          </a:p>
        </p:txBody>
      </p:sp>
      <p:sp>
        <p:nvSpPr>
          <p:cNvPr id="14" name="Slide Number Placeholder 13"/>
          <p:cNvSpPr>
            <a:spLocks noGrp="1"/>
          </p:cNvSpPr>
          <p:nvPr>
            <p:ph type="sldNum" sz="quarter" idx="11"/>
          </p:nvPr>
        </p:nvSpPr>
        <p:spPr/>
        <p:txBody>
          <a:bodyPr/>
          <a:lstStyle/>
          <a:p>
            <a:fld id="{A4669001-967D-4AB4-B8BE-70311EF3AF04}"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FFE1805-9179-4501-A5DB-4AFE5AB8A398}" type="datetimeFigureOut">
              <a:rPr lang="en-US" smtClean="0"/>
              <a:t>11/4/2013</a:t>
            </a:fld>
            <a:endParaRPr lang="en-US"/>
          </a:p>
        </p:txBody>
      </p:sp>
      <p:sp>
        <p:nvSpPr>
          <p:cNvPr id="12" name="Slide Number Placeholder 11"/>
          <p:cNvSpPr>
            <a:spLocks noGrp="1"/>
          </p:cNvSpPr>
          <p:nvPr>
            <p:ph type="sldNum" sz="quarter" idx="11"/>
          </p:nvPr>
        </p:nvSpPr>
        <p:spPr/>
        <p:txBody>
          <a:bodyPr/>
          <a:lstStyle/>
          <a:p>
            <a:fld id="{A4669001-967D-4AB4-B8BE-70311EF3AF04}"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FFE1805-9179-4501-A5DB-4AFE5AB8A398}" type="datetimeFigureOut">
              <a:rPr lang="en-US" smtClean="0"/>
              <a:t>11/4/2013</a:t>
            </a:fld>
            <a:endParaRPr lang="en-US"/>
          </a:p>
        </p:txBody>
      </p:sp>
      <p:sp>
        <p:nvSpPr>
          <p:cNvPr id="18" name="Slide Number Placeholder 17"/>
          <p:cNvSpPr>
            <a:spLocks noGrp="1"/>
          </p:cNvSpPr>
          <p:nvPr>
            <p:ph type="sldNum" sz="quarter" idx="16"/>
          </p:nvPr>
        </p:nvSpPr>
        <p:spPr/>
        <p:txBody>
          <a:bodyPr/>
          <a:lstStyle/>
          <a:p>
            <a:fld id="{A4669001-967D-4AB4-B8BE-70311EF3AF04}"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FFE1805-9179-4501-A5DB-4AFE5AB8A398}" type="datetimeFigureOut">
              <a:rPr lang="en-US" smtClean="0"/>
              <a:t>11/4/2013</a:t>
            </a:fld>
            <a:endParaRPr lang="en-US"/>
          </a:p>
        </p:txBody>
      </p:sp>
      <p:sp>
        <p:nvSpPr>
          <p:cNvPr id="20" name="Slide Number Placeholder 19"/>
          <p:cNvSpPr>
            <a:spLocks noGrp="1"/>
          </p:cNvSpPr>
          <p:nvPr>
            <p:ph type="sldNum" sz="quarter" idx="15"/>
          </p:nvPr>
        </p:nvSpPr>
        <p:spPr/>
        <p:txBody>
          <a:bodyPr/>
          <a:lstStyle/>
          <a:p>
            <a:fld id="{A4669001-967D-4AB4-B8BE-70311EF3AF0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FFE1805-9179-4501-A5DB-4AFE5AB8A398}" type="datetimeFigureOut">
              <a:rPr lang="en-US" smtClean="0"/>
              <a:t>11/4/2013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A4669001-967D-4AB4-B8BE-70311EF3AF0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KF7CLY</a:t>
            </a:r>
          </a:p>
          <a:p>
            <a:r>
              <a:rPr lang="en-US" dirty="0" smtClean="0"/>
              <a:t>NOV 2013</a:t>
            </a:r>
            <a:endParaRPr lang="en-US" dirty="0"/>
          </a:p>
        </p:txBody>
      </p:sp>
      <p:sp>
        <p:nvSpPr>
          <p:cNvPr id="2" name="Title 1"/>
          <p:cNvSpPr>
            <a:spLocks noGrp="1"/>
          </p:cNvSpPr>
          <p:nvPr>
            <p:ph type="title"/>
          </p:nvPr>
        </p:nvSpPr>
        <p:spPr/>
        <p:txBody>
          <a:bodyPr>
            <a:normAutofit/>
          </a:bodyPr>
          <a:lstStyle/>
          <a:p>
            <a:pPr algn="ctr"/>
            <a:r>
              <a:rPr lang="en-US" sz="9600" dirty="0" smtClean="0"/>
              <a:t>COAX CABLE</a:t>
            </a:r>
            <a:endParaRPr lang="en-US" sz="9600" dirty="0"/>
          </a:p>
        </p:txBody>
      </p:sp>
    </p:spTree>
    <p:extLst>
      <p:ext uri="{BB962C8B-B14F-4D97-AF65-F5344CB8AC3E}">
        <p14:creationId xmlns:p14="http://schemas.microsoft.com/office/powerpoint/2010/main" val="222205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a:t>Coaxial cable - or just plain "coax," as it's often nicknamed - is a common type of shielded data transmission cable, which is made up of two conductors that are coaxially oriented, but separated by a layer of dielectric insulation. A coaxial cable's anatomy typically unfolds as follows: the core consists of a metal wire (conductor #1), which is then surrounded by a layer of nonconductive dielectric insulation. From there, insulation is covered in metallic mesh, foil or braid (conductor #2), and then the entire cable is wrapped in a protective outer sheathing, or jacket, which holds everything together and locks out moisture and impurities.</a:t>
            </a:r>
          </a:p>
        </p:txBody>
      </p:sp>
      <p:sp>
        <p:nvSpPr>
          <p:cNvPr id="3" name="Title 2"/>
          <p:cNvSpPr>
            <a:spLocks noGrp="1"/>
          </p:cNvSpPr>
          <p:nvPr>
            <p:ph type="title"/>
          </p:nvPr>
        </p:nvSpPr>
        <p:spPr/>
        <p:txBody>
          <a:bodyPr/>
          <a:lstStyle/>
          <a:p>
            <a:r>
              <a:rPr lang="en-US" dirty="0"/>
              <a:t>What is coaxial cable?</a:t>
            </a:r>
          </a:p>
        </p:txBody>
      </p:sp>
    </p:spTree>
    <p:extLst>
      <p:ext uri="{BB962C8B-B14F-4D97-AF65-F5344CB8AC3E}">
        <p14:creationId xmlns:p14="http://schemas.microsoft.com/office/powerpoint/2010/main" val="265525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4800"/>
            <a:ext cx="63246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048000"/>
            <a:ext cx="6324600"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809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924800" cy="5262979"/>
          </a:xfrm>
          <a:prstGeom prst="rect">
            <a:avLst/>
          </a:prstGeom>
        </p:spPr>
        <p:txBody>
          <a:bodyPr wrap="square">
            <a:spAutoFit/>
          </a:bodyPr>
          <a:lstStyle/>
          <a:p>
            <a:r>
              <a:rPr lang="en-US" sz="4800" dirty="0" smtClean="0"/>
              <a:t>When rating feed lines for loss, we use “decibels (dB) per 100 feet.” If you’re not familiar with the decibel, don’t worry. Just remember that the higher the decibel number, the greater the loss. </a:t>
            </a:r>
            <a:endParaRPr lang="en-US" sz="4800" dirty="0"/>
          </a:p>
        </p:txBody>
      </p:sp>
    </p:spTree>
    <p:extLst>
      <p:ext uri="{BB962C8B-B14F-4D97-AF65-F5344CB8AC3E}">
        <p14:creationId xmlns:p14="http://schemas.microsoft.com/office/powerpoint/2010/main" val="176489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838200"/>
            <a:ext cx="7680960" cy="5349240"/>
          </a:xfrm>
        </p:spPr>
        <p:txBody>
          <a:bodyPr/>
          <a:lstStyle/>
          <a:p>
            <a:r>
              <a:rPr lang="en-US" dirty="0"/>
              <a:t>RG-8X is a low loss, low cost, 50-ohm coax that WILL handle 1500 watts. Losses on HF are only slightly higher than RG-213, yet RG-8X is the same size as RG-59 (about 1/4" in diameter). </a:t>
            </a:r>
          </a:p>
          <a:p>
            <a:r>
              <a:rPr lang="en-US" dirty="0"/>
              <a:t>Combine LOW cost, LOW weight, and LOW loss and you have what amounts to a VERY BEST BUY</a:t>
            </a:r>
            <a:r>
              <a:rPr lang="en-US" dirty="0" smtClean="0"/>
              <a:t>!</a:t>
            </a:r>
            <a:endParaRPr lang="en-US" dirty="0"/>
          </a:p>
          <a:p>
            <a:r>
              <a:rPr lang="en-US" b="1" u="sng" dirty="0"/>
              <a:t>Applications</a:t>
            </a:r>
            <a:r>
              <a:rPr lang="en-US" dirty="0"/>
              <a:t> </a:t>
            </a:r>
          </a:p>
          <a:p>
            <a:r>
              <a:rPr lang="en-US" dirty="0"/>
              <a:t>Use with all HF wire antennas. It is suitable for any HF installation including beams. Use on VHF only for short runs of less than 50 feet. due to its flexibility, it makes excellent jumpers and is perfect for mobile installations</a:t>
            </a:r>
            <a:r>
              <a:rPr lang="en-US" dirty="0" smtClean="0"/>
              <a:t>.</a:t>
            </a:r>
          </a:p>
          <a:p>
            <a:endParaRPr lang="en-US" dirty="0"/>
          </a:p>
          <a:p>
            <a:r>
              <a:rPr lang="en-US" b="1" u="sng" dirty="0"/>
              <a:t>Connectors</a:t>
            </a:r>
            <a:r>
              <a:rPr lang="en-US" dirty="0"/>
              <a:t> </a:t>
            </a:r>
          </a:p>
          <a:p>
            <a:r>
              <a:rPr lang="en-US" dirty="0"/>
              <a:t>PL-259 </a:t>
            </a:r>
          </a:p>
          <a:p>
            <a:r>
              <a:rPr lang="en-US" dirty="0"/>
              <a:t>BNC </a:t>
            </a:r>
          </a:p>
          <a:p>
            <a:endParaRPr lang="en-US" dirty="0"/>
          </a:p>
          <a:p>
            <a:endParaRPr lang="en-US" dirty="0"/>
          </a:p>
        </p:txBody>
      </p:sp>
      <p:sp>
        <p:nvSpPr>
          <p:cNvPr id="3" name="Title 2"/>
          <p:cNvSpPr>
            <a:spLocks noGrp="1"/>
          </p:cNvSpPr>
          <p:nvPr>
            <p:ph type="title"/>
          </p:nvPr>
        </p:nvSpPr>
        <p:spPr>
          <a:xfrm>
            <a:off x="352426" y="228600"/>
            <a:ext cx="7680960" cy="685800"/>
          </a:xfrm>
        </p:spPr>
        <p:txBody>
          <a:bodyPr>
            <a:normAutofit fontScale="90000"/>
          </a:bodyPr>
          <a:lstStyle/>
          <a:p>
            <a:pPr algn="ctr"/>
            <a:r>
              <a:rPr lang="en-US" dirty="0"/>
              <a:t>RG-8X</a:t>
            </a:r>
          </a:p>
        </p:txBody>
      </p:sp>
    </p:spTree>
    <p:extLst>
      <p:ext uri="{BB962C8B-B14F-4D97-AF65-F5344CB8AC3E}">
        <p14:creationId xmlns:p14="http://schemas.microsoft.com/office/powerpoint/2010/main" val="3123656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71</TotalTime>
  <Words>290</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Mylar</vt:lpstr>
      <vt:lpstr>COAX CABLE</vt:lpstr>
      <vt:lpstr>What is coaxial cable?</vt:lpstr>
      <vt:lpstr>PowerPoint Presentation</vt:lpstr>
      <vt:lpstr>PowerPoint Presentation</vt:lpstr>
      <vt:lpstr>RG-8X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COAX CABLE</dc:title>
  <dc:creator>Ken</dc:creator>
  <cp:lastModifiedBy>Ken</cp:lastModifiedBy>
  <cp:revision>7</cp:revision>
  <dcterms:created xsi:type="dcterms:W3CDTF">2013-11-05T01:55:44Z</dcterms:created>
  <dcterms:modified xsi:type="dcterms:W3CDTF">2013-11-05T03:06:55Z</dcterms:modified>
</cp:coreProperties>
</file>