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D58AFC-19DB-4F7F-A178-3A07084A04DE}" type="datetimeFigureOut">
              <a:rPr lang="en-US" smtClean="0"/>
              <a:t>3/2/2013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2EDE00-F40D-4FA5-8793-400664899317}" type="slidenum">
              <a:rPr lang="en-US" smtClean="0"/>
              <a:t>‹#›</a:t>
            </a:fld>
            <a:endParaRPr lang="en-US"/>
          </a:p>
        </p:txBody>
      </p:sp>
    </p:spTree>
    <p:extLst>
      <p:ext uri="{BB962C8B-B14F-4D97-AF65-F5344CB8AC3E}">
        <p14:creationId xmlns:p14="http://schemas.microsoft.com/office/powerpoint/2010/main" val="165948759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58AFC-19DB-4F7F-A178-3A07084A04DE}" type="datetimeFigureOut">
              <a:rPr lang="en-US" smtClean="0"/>
              <a:t>3/2/2013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EDE00-F40D-4FA5-8793-400664899317}" type="slidenum">
              <a:rPr lang="en-US" smtClean="0"/>
              <a:t>‹#›</a:t>
            </a:fld>
            <a:endParaRPr lang="en-US"/>
          </a:p>
        </p:txBody>
      </p:sp>
    </p:spTree>
    <p:extLst>
      <p:ext uri="{BB962C8B-B14F-4D97-AF65-F5344CB8AC3E}">
        <p14:creationId xmlns:p14="http://schemas.microsoft.com/office/powerpoint/2010/main" val="1829462279"/>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fr-CA" sz="6000" smtClean="0">
                <a:solidFill>
                  <a:schemeClr val="bg1"/>
                </a:solidFill>
                <a:latin typeface="Imprint MT Shadow" pitchFamily="82" charset="0"/>
              </a:rPr>
              <a:t> Bluffdale City </a:t>
            </a:r>
            <a:br>
              <a:rPr lang="fr-CA" sz="6000" smtClean="0">
                <a:solidFill>
                  <a:schemeClr val="bg1"/>
                </a:solidFill>
                <a:latin typeface="Imprint MT Shadow" pitchFamily="82" charset="0"/>
              </a:rPr>
            </a:br>
            <a:r>
              <a:rPr lang="fr-CA" smtClean="0">
                <a:solidFill>
                  <a:schemeClr val="bg1"/>
                </a:solidFill>
                <a:latin typeface="Imprint MT Shadow" pitchFamily="82" charset="0"/>
              </a:rPr>
              <a:t>Emergency Communications</a:t>
            </a:r>
            <a:endParaRPr lang="fr-CA" dirty="0" smtClean="0">
              <a:solidFill>
                <a:schemeClr val="bg1"/>
              </a:solidFill>
              <a:latin typeface="Imprint MT Shadow" pitchFamily="82"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8752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fr-CA" smtClean="0">
                <a:solidFill>
                  <a:schemeClr val="bg1"/>
                </a:solidFill>
                <a:latin typeface="Imprint MT Shadow" pitchFamily="82" charset="0"/>
              </a:rPr>
              <a:t>Band Plan</a:t>
            </a:r>
            <a:endParaRPr lang="fr-CA" dirty="0" smtClean="0">
              <a:solidFill>
                <a:schemeClr val="bg1"/>
              </a:solidFill>
              <a:latin typeface="Imprint MT Shadow" pitchFamily="82"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224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fr-CA" sz="10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rint MT Shadow" pitchFamily="82" charset="0"/>
              </a:rPr>
              <a:t>What Do  You Do Now?</a:t>
            </a:r>
            <a:endParaRPr lang="fr-CA" sz="10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Imprint MT Shadow" pitchFamily="82"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4804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fr-CA" b="1" smtClean="0">
                <a:solidFill>
                  <a:schemeClr val="bg1"/>
                </a:solidFill>
                <a:latin typeface="Imprint MT Shadow" pitchFamily="82" charset="0"/>
              </a:rPr>
              <a:t>Be prepared with…</a:t>
            </a:r>
            <a:endParaRPr lang="fr-CA" b="1" dirty="0" smtClean="0">
              <a:solidFill>
                <a:schemeClr val="bg1"/>
              </a:solidFill>
              <a:latin typeface="Imprint MT Shadow" pitchFamily="82"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4169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fr-CA" smtClean="0">
                <a:solidFill>
                  <a:schemeClr val="bg1"/>
                </a:solidFill>
                <a:latin typeface="Imprint MT Shadow" pitchFamily="82" charset="0"/>
              </a:rPr>
              <a:t>Check in via radio on 438.100s</a:t>
            </a:r>
            <a:endParaRPr lang="fr-CA" dirty="0" smtClean="0">
              <a:solidFill>
                <a:schemeClr val="bg1"/>
              </a:solidFill>
              <a:latin typeface="Imprint MT Shadow" pitchFamily="82"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5611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6102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r>
              <a:rPr lang="en-US" b="1" smtClean="0">
                <a:latin typeface="Imprint MT Shadow" pitchFamily="82" charset="0"/>
              </a:rPr>
              <a:t>If you can no longer respond when needed…</a:t>
            </a:r>
            <a:endParaRPr lang="fr-CA" b="1" dirty="0" smtClean="0">
              <a:latin typeface="Imprint MT Shadow" pitchFamily="82"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73321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6643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algn="l">
              <a:lnSpc>
                <a:spcPct val="150000"/>
              </a:lnSpc>
            </a:pPr>
            <a:r>
              <a:rPr lang="en-US" sz="1800" b="1" smtClean="0">
                <a:solidFill>
                  <a:schemeClr val="bg1"/>
                </a:solidFill>
              </a:rPr>
              <a:t>Anderson Connectors	</a:t>
            </a:r>
            <a:br>
              <a:rPr lang="en-US" sz="1800" b="1" smtClean="0">
                <a:solidFill>
                  <a:schemeClr val="bg1"/>
                </a:solidFill>
              </a:rPr>
            </a:br>
            <a:r>
              <a:rPr lang="en-US" sz="1800" b="1" smtClean="0">
                <a:solidFill>
                  <a:schemeClr val="bg1"/>
                </a:solidFill>
              </a:rPr>
              <a:t>Radio Go Kits</a:t>
            </a:r>
            <a:br>
              <a:rPr lang="en-US" sz="1800" b="1" smtClean="0">
                <a:solidFill>
                  <a:schemeClr val="bg1"/>
                </a:solidFill>
              </a:rPr>
            </a:br>
            <a:r>
              <a:rPr lang="en-US" sz="1800" b="1" smtClean="0">
                <a:solidFill>
                  <a:schemeClr val="bg1"/>
                </a:solidFill>
              </a:rPr>
              <a:t>Personal Go Kits		</a:t>
            </a:r>
            <a:br>
              <a:rPr lang="en-US" sz="1800" b="1" smtClean="0">
                <a:solidFill>
                  <a:schemeClr val="bg1"/>
                </a:solidFill>
              </a:rPr>
            </a:br>
            <a:r>
              <a:rPr lang="en-US" sz="1800" b="1" smtClean="0">
                <a:solidFill>
                  <a:schemeClr val="bg1"/>
                </a:solidFill>
              </a:rPr>
              <a:t>Emergency Battery Supplies</a:t>
            </a:r>
            <a:br>
              <a:rPr lang="en-US" sz="1800" b="1" smtClean="0">
                <a:solidFill>
                  <a:schemeClr val="bg1"/>
                </a:solidFill>
              </a:rPr>
            </a:br>
            <a:r>
              <a:rPr lang="en-US" sz="1800" b="1" smtClean="0">
                <a:solidFill>
                  <a:schemeClr val="bg1"/>
                </a:solidFill>
              </a:rPr>
              <a:t>Radio Etiquette		</a:t>
            </a:r>
            <a:br>
              <a:rPr lang="en-US" sz="1800" b="1" smtClean="0">
                <a:solidFill>
                  <a:schemeClr val="bg1"/>
                </a:solidFill>
              </a:rPr>
            </a:br>
            <a:r>
              <a:rPr lang="en-US" sz="1800" b="1" smtClean="0">
                <a:solidFill>
                  <a:schemeClr val="bg1"/>
                </a:solidFill>
              </a:rPr>
              <a:t>Radio Programming</a:t>
            </a:r>
            <a:br>
              <a:rPr lang="en-US" sz="1800" b="1" smtClean="0">
                <a:solidFill>
                  <a:schemeClr val="bg1"/>
                </a:solidFill>
              </a:rPr>
            </a:br>
            <a:r>
              <a:rPr lang="en-US" sz="1800" b="1" smtClean="0">
                <a:solidFill>
                  <a:schemeClr val="bg1"/>
                </a:solidFill>
              </a:rPr>
              <a:t>Antennas and Coax Cables</a:t>
            </a:r>
            <a:br>
              <a:rPr lang="en-US" sz="1800" b="1" smtClean="0">
                <a:solidFill>
                  <a:schemeClr val="bg1"/>
                </a:solidFill>
              </a:rPr>
            </a:br>
            <a:r>
              <a:rPr lang="en-US" sz="1800" b="1" smtClean="0">
                <a:solidFill>
                  <a:schemeClr val="bg1"/>
                </a:solidFill>
              </a:rPr>
              <a:t>Frequencies and there Uses	</a:t>
            </a:r>
            <a:br>
              <a:rPr lang="en-US" sz="1800" b="1" smtClean="0">
                <a:solidFill>
                  <a:schemeClr val="bg1"/>
                </a:solidFill>
              </a:rPr>
            </a:br>
            <a:r>
              <a:rPr lang="en-US" sz="1800" b="1" smtClean="0">
                <a:solidFill>
                  <a:schemeClr val="bg1"/>
                </a:solidFill>
              </a:rPr>
              <a:t>Technician Test Prep Course	</a:t>
            </a:r>
            <a:br>
              <a:rPr lang="en-US" sz="1800" b="1" smtClean="0">
                <a:solidFill>
                  <a:schemeClr val="bg1"/>
                </a:solidFill>
              </a:rPr>
            </a:br>
            <a:r>
              <a:rPr lang="en-US" sz="1800" b="1" smtClean="0">
                <a:solidFill>
                  <a:schemeClr val="bg1"/>
                </a:solidFill>
              </a:rPr>
              <a:t>Intro to HF Radio		</a:t>
            </a:r>
            <a:br>
              <a:rPr lang="en-US" sz="1800" b="1" smtClean="0">
                <a:solidFill>
                  <a:schemeClr val="bg1"/>
                </a:solidFill>
              </a:rPr>
            </a:br>
            <a:r>
              <a:rPr lang="en-US" sz="1800" b="1" smtClean="0">
                <a:solidFill>
                  <a:schemeClr val="bg1"/>
                </a:solidFill>
              </a:rPr>
              <a:t>Intro to CW		</a:t>
            </a:r>
            <a:br>
              <a:rPr lang="en-US" sz="1800" b="1" smtClean="0">
                <a:solidFill>
                  <a:schemeClr val="bg1"/>
                </a:solidFill>
              </a:rPr>
            </a:br>
            <a:r>
              <a:rPr lang="en-US" sz="1800" b="1" smtClean="0">
                <a:solidFill>
                  <a:schemeClr val="bg1"/>
                </a:solidFill>
              </a:rPr>
              <a:t>RACES/ ARES/ SLCO EOC	</a:t>
            </a:r>
            <a:br>
              <a:rPr lang="en-US" sz="1800" b="1" smtClean="0">
                <a:solidFill>
                  <a:schemeClr val="bg1"/>
                </a:solidFill>
              </a:rPr>
            </a:br>
            <a:r>
              <a:rPr lang="en-US" sz="1800" b="1" smtClean="0">
                <a:solidFill>
                  <a:schemeClr val="bg1"/>
                </a:solidFill>
              </a:rPr>
              <a:t>Manning Bluffdale City EOC</a:t>
            </a:r>
            <a:br>
              <a:rPr lang="en-US" sz="1800" b="1" smtClean="0">
                <a:solidFill>
                  <a:schemeClr val="bg1"/>
                </a:solidFill>
              </a:rPr>
            </a:br>
            <a:r>
              <a:rPr lang="en-US" sz="1800" b="1" smtClean="0">
                <a:solidFill>
                  <a:schemeClr val="bg1"/>
                </a:solidFill>
              </a:rPr>
              <a:t>Manning an Incident Post	</a:t>
            </a:r>
            <a:br>
              <a:rPr lang="en-US" sz="1800" b="1" smtClean="0">
                <a:solidFill>
                  <a:schemeClr val="bg1"/>
                </a:solidFill>
              </a:rPr>
            </a:br>
            <a:r>
              <a:rPr lang="en-US" sz="1800" b="1" smtClean="0">
                <a:solidFill>
                  <a:schemeClr val="bg1"/>
                </a:solidFill>
              </a:rPr>
              <a:t/>
            </a:r>
            <a:br>
              <a:rPr lang="en-US" sz="1800" b="1" smtClean="0">
                <a:solidFill>
                  <a:schemeClr val="bg1"/>
                </a:solidFill>
              </a:rPr>
            </a:br>
            <a:r>
              <a:rPr lang="en-US" sz="1800" b="1" smtClean="0">
                <a:solidFill>
                  <a:schemeClr val="bg1"/>
                </a:solidFill>
              </a:rPr>
              <a:t/>
            </a:r>
            <a:br>
              <a:rPr lang="en-US" sz="1800" b="1" smtClean="0">
                <a:solidFill>
                  <a:schemeClr val="bg1"/>
                </a:solidFill>
              </a:rPr>
            </a:br>
            <a:r>
              <a:rPr lang="en-US" sz="1800" b="1" smtClean="0">
                <a:solidFill>
                  <a:schemeClr val="bg1"/>
                </a:solidFill>
              </a:rPr>
              <a:t>Manning a Temporary Incident Post</a:t>
            </a:r>
            <a:br>
              <a:rPr lang="en-US" sz="1800" b="1" smtClean="0">
                <a:solidFill>
                  <a:schemeClr val="bg1"/>
                </a:solidFill>
              </a:rPr>
            </a:br>
            <a:r>
              <a:rPr lang="en-US" sz="1800" b="1" smtClean="0">
                <a:solidFill>
                  <a:schemeClr val="bg1"/>
                </a:solidFill>
              </a:rPr>
              <a:t>Paper Work		</a:t>
            </a:r>
            <a:br>
              <a:rPr lang="en-US" sz="1800" b="1" smtClean="0">
                <a:solidFill>
                  <a:schemeClr val="bg1"/>
                </a:solidFill>
              </a:rPr>
            </a:br>
            <a:r>
              <a:rPr lang="en-US" sz="1800" b="1" smtClean="0">
                <a:solidFill>
                  <a:schemeClr val="bg1"/>
                </a:solidFill>
              </a:rPr>
              <a:t>Running a Net Control Station</a:t>
            </a:r>
            <a:br>
              <a:rPr lang="en-US" sz="1800" b="1" smtClean="0">
                <a:solidFill>
                  <a:schemeClr val="bg1"/>
                </a:solidFill>
              </a:rPr>
            </a:br>
            <a:r>
              <a:rPr lang="en-US" sz="1800" b="1" smtClean="0">
                <a:solidFill>
                  <a:schemeClr val="bg1"/>
                </a:solidFill>
              </a:rPr>
              <a:t>Building an Antenna</a:t>
            </a:r>
            <a:br>
              <a:rPr lang="en-US" sz="1800" b="1" smtClean="0">
                <a:solidFill>
                  <a:schemeClr val="bg1"/>
                </a:solidFill>
              </a:rPr>
            </a:br>
            <a:r>
              <a:rPr lang="en-US" sz="1800" b="1" smtClean="0">
                <a:solidFill>
                  <a:schemeClr val="bg1"/>
                </a:solidFill>
              </a:rPr>
              <a:t>Building a Home Station	</a:t>
            </a:r>
            <a:br>
              <a:rPr lang="en-US" sz="1800" b="1" smtClean="0">
                <a:solidFill>
                  <a:schemeClr val="bg1"/>
                </a:solidFill>
              </a:rPr>
            </a:br>
            <a:r>
              <a:rPr lang="en-US" sz="1800" b="1" smtClean="0">
                <a:solidFill>
                  <a:schemeClr val="bg1"/>
                </a:solidFill>
              </a:rPr>
              <a:t>Tuning a Radio Set		 </a:t>
            </a:r>
            <a:br>
              <a:rPr lang="en-US" sz="1800" b="1" smtClean="0">
                <a:solidFill>
                  <a:schemeClr val="bg1"/>
                </a:solidFill>
              </a:rPr>
            </a:br>
            <a:r>
              <a:rPr lang="en-US" sz="1800" b="1" smtClean="0">
                <a:solidFill>
                  <a:schemeClr val="bg1"/>
                </a:solidFill>
              </a:rPr>
              <a:t>Operations with Fire or Police</a:t>
            </a:r>
            <a:br>
              <a:rPr lang="en-US" sz="1800" b="1" smtClean="0">
                <a:solidFill>
                  <a:schemeClr val="bg1"/>
                </a:solidFill>
              </a:rPr>
            </a:br>
            <a:r>
              <a:rPr lang="en-US" sz="1800" b="1" smtClean="0">
                <a:solidFill>
                  <a:schemeClr val="bg1"/>
                </a:solidFill>
              </a:rPr>
              <a:t>Understanding Bluffdale Band Plan</a:t>
            </a:r>
            <a:br>
              <a:rPr lang="en-US" sz="1800" b="1" smtClean="0">
                <a:solidFill>
                  <a:schemeClr val="bg1"/>
                </a:solidFill>
              </a:rPr>
            </a:br>
            <a:r>
              <a:rPr lang="en-US" sz="1800" b="1" smtClean="0">
                <a:solidFill>
                  <a:schemeClr val="bg1"/>
                </a:solidFill>
              </a:rPr>
              <a:t>Accompanying a CERT Team in the field </a:t>
            </a:r>
            <a:br>
              <a:rPr lang="en-US" sz="1800" b="1" smtClean="0">
                <a:solidFill>
                  <a:schemeClr val="bg1"/>
                </a:solidFill>
              </a:rPr>
            </a:br>
            <a:r>
              <a:rPr lang="en-US" sz="1800" b="1" smtClean="0">
                <a:solidFill>
                  <a:schemeClr val="bg1"/>
                </a:solidFill>
              </a:rPr>
              <a:t>Operations with Public Works or Animal Control</a:t>
            </a:r>
            <a:br>
              <a:rPr lang="en-US" sz="1800" b="1" smtClean="0">
                <a:solidFill>
                  <a:schemeClr val="bg1"/>
                </a:solidFill>
              </a:rPr>
            </a:br>
            <a:r>
              <a:rPr lang="en-US" sz="1800" b="1" smtClean="0">
                <a:solidFill>
                  <a:schemeClr val="bg1"/>
                </a:solidFill>
              </a:rPr>
              <a:t>Working with Religious Organizations as a Bluffdale City Volunteer</a:t>
            </a:r>
            <a:br>
              <a:rPr lang="en-US" sz="1800" b="1" smtClean="0">
                <a:solidFill>
                  <a:schemeClr val="bg1"/>
                </a:solidFill>
              </a:rPr>
            </a:br>
            <a:r>
              <a:rPr lang="en-US" sz="1800" b="1" smtClean="0">
                <a:solidFill>
                  <a:schemeClr val="bg1"/>
                </a:solidFill>
              </a:rPr>
              <a:t/>
            </a:r>
            <a:br>
              <a:rPr lang="en-US" sz="1800" b="1" smtClean="0">
                <a:solidFill>
                  <a:schemeClr val="bg1"/>
                </a:solidFill>
              </a:rPr>
            </a:br>
            <a:r>
              <a:rPr lang="en-US" sz="1800" b="1" smtClean="0">
                <a:solidFill>
                  <a:schemeClr val="bg1"/>
                </a:solidFill>
              </a:rPr>
              <a:t/>
            </a:r>
            <a:br>
              <a:rPr lang="en-US" sz="1800" b="1" smtClean="0">
                <a:solidFill>
                  <a:schemeClr val="bg1"/>
                </a:solidFill>
              </a:rPr>
            </a:br>
            <a:endParaRPr lang="fr-CA" sz="1800" b="1" dirty="0" smtClean="0">
              <a:solidFill>
                <a:schemeClr val="bg1"/>
              </a:solidFill>
              <a:latin typeface="Perpetua" pitchFamily="18" charset="0"/>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42189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Words>
  <Application>Microsoft Office PowerPoint</Application>
  <PresentationFormat>On-screen Show (4:3)</PresentationFormat>
  <Paragraphs>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Bluffdale City  Emergency Communications</vt:lpstr>
      <vt:lpstr>Band Plan</vt:lpstr>
      <vt:lpstr>What Do  You Do Now?</vt:lpstr>
      <vt:lpstr>Be prepared with…</vt:lpstr>
      <vt:lpstr>Check in via radio on 438.100s</vt:lpstr>
      <vt:lpstr>PowerPoint Presentation</vt:lpstr>
      <vt:lpstr>If you can no longer respond when needed…</vt:lpstr>
      <vt:lpstr>PowerPoint Presentation</vt:lpstr>
      <vt:lpstr>Anderson Connectors  Radio Go Kits Personal Go Kits   Emergency Battery Supplies Radio Etiquette   Radio Programming Antennas and Coax Cables Frequencies and there Uses  Technician Test Prep Course  Intro to HF Radio   Intro to CW   RACES/ ARES/ SLCO EOC  Manning Bluffdale City EOC Manning an Incident Post    Manning a Temporary Incident Post Paper Work   Running a Net Control Station Building an Antenna Building a Home Station  Tuning a Radio Set    Operations with Fire or Police Understanding Bluffdale Band Plan Accompanying a CERT Team in the field  Operations with Public Works or Animal Control Working with Religious Organizations as a Bluffdale City Volunteer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Bluffdale City  Emergency Communications</dc:title>
  <dc:creator>Lynn Farley</dc:creator>
  <cp:lastModifiedBy>Lynn Farley</cp:lastModifiedBy>
  <cp:revision>1</cp:revision>
  <dcterms:created xsi:type="dcterms:W3CDTF">2013-03-02T17:21:33Z</dcterms:created>
  <dcterms:modified xsi:type="dcterms:W3CDTF">2013-03-02T17:21:33Z</dcterms:modified>
</cp:coreProperties>
</file>